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306" r:id="rId7"/>
    <p:sldId id="303" r:id="rId8"/>
    <p:sldId id="293" r:id="rId9"/>
    <p:sldId id="296" r:id="rId10"/>
    <p:sldId id="294" r:id="rId11"/>
    <p:sldId id="308" r:id="rId12"/>
    <p:sldId id="295" r:id="rId13"/>
    <p:sldId id="297" r:id="rId14"/>
    <p:sldId id="298" r:id="rId15"/>
    <p:sldId id="280" r:id="rId16"/>
    <p:sldId id="301" r:id="rId17"/>
    <p:sldId id="299" r:id="rId18"/>
    <p:sldId id="300" r:id="rId19"/>
    <p:sldId id="302" r:id="rId20"/>
    <p:sldId id="307" r:id="rId21"/>
    <p:sldId id="309" r:id="rId22"/>
    <p:sldId id="288" r:id="rId23"/>
    <p:sldId id="304" r:id="rId24"/>
    <p:sldId id="289" r:id="rId25"/>
    <p:sldId id="290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haver" initials="SS" lastIdx="3" clrIdx="0"/>
  <p:cmAuthor id="2" name="Victor D'Oleo" initials="" lastIdx="0" clrIdx="1"/>
  <p:cmAuthor id="3" name="Andrea Fuller" initials="AF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0C8"/>
    <a:srgbClr val="D9DDE9"/>
    <a:srgbClr val="13437A"/>
    <a:srgbClr val="1F3365"/>
    <a:srgbClr val="8DC73E"/>
    <a:srgbClr val="414143"/>
    <a:srgbClr val="058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94" autoAdjust="0"/>
  </p:normalViewPr>
  <p:slideViewPr>
    <p:cSldViewPr snapToGrid="0" snapToObjects="1">
      <p:cViewPr varScale="1">
        <p:scale>
          <a:sx n="161" d="100"/>
          <a:sy n="161" d="100"/>
        </p:scale>
        <p:origin x="504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24901-D774-3E4B-ADA8-E7E07A688C0D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D8939-302F-5345-B356-CE6AE73A0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3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57C2-8200-8C40-8500-58E3E77E199C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9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57C2-8200-8C40-8500-58E3E77E199C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57C2-8200-8C40-8500-58E3E77E199C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12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19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57C2-8200-8C40-8500-58E3E77E199C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57C2-8200-8C40-8500-58E3E77E199C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2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57C2-8200-8C40-8500-58E3E77E199C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8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57C2-8200-8C40-8500-58E3E77E199C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3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57C2-8200-8C40-8500-58E3E77E199C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57C2-8200-8C40-8500-58E3E77E199C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57C2-8200-8C40-8500-58E3E77E199C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4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57C2-8200-8C40-8500-58E3E77E199C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5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57C2-8200-8C40-8500-58E3E77E199C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5558-8B32-D540-928B-CAC2A4E0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8FD302-510B-5E47-8458-C4AEEDBDF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2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940EA1-9DD4-6040-AC6C-E3178401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4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7520DE4-B069-4543-8C91-93558DD29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949A54-0777-A743-A7B6-DC4CF1289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8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085C53-142C-044E-AF1F-983C4A190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3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46FD4F-FC02-F149-98C1-0C9251B94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63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BDB871-8FD8-314B-9041-831FDC2EE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64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775EA2-8781-D843-ACE1-AFFDE4BC3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9711C0-7319-5349-B199-E20408569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4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48BE3FF-B775-9A4A-81BE-6E507131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35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EDEF75-B9F5-8B4E-BDD8-EC79451AE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8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05_US_en_YouSharePPT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36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5E0190-1979-E44F-B9E8-98DE4F29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73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77AACF-E549-1F4B-B30A-CD9CC3F00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9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8FD302-510B-5E47-8458-C4AEEDBDF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2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714E4F-E111-9943-8DBD-E71FBF687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9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8ABA7D-404D-8C49-92BB-2EE6CB6BC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0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962DE0-8A51-EC44-9DC7-B670223D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D88E05-FF4D-304B-9363-F5819550A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indoor, bottle, sitting&#10;&#10;Description automatically generated">
            <a:extLst>
              <a:ext uri="{FF2B5EF4-FFF2-40B4-BE49-F238E27FC236}">
                <a16:creationId xmlns:a16="http://schemas.microsoft.com/office/drawing/2014/main" id="{D0557939-87A2-2446-A7F1-82C37D47A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6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364B4E-6C25-8743-97C9-2F981A98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7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from a bottle&#10;&#10;Description automatically generated">
            <a:extLst>
              <a:ext uri="{FF2B5EF4-FFF2-40B4-BE49-F238E27FC236}">
                <a16:creationId xmlns:a16="http://schemas.microsoft.com/office/drawing/2014/main" id="{0670F6B7-02FF-E446-A733-A99A7DEC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8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E24DB02EFB7489C5B855E5B1DAC43" ma:contentTypeVersion="" ma:contentTypeDescription="Create a new document." ma:contentTypeScope="" ma:versionID="097ab35aa43142cba87c75820bc513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0D9FF5-BE3A-420A-BA69-AAB446410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1F46B53-47AB-4A28-BDF3-A3B2E149FF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4B51D4-4440-4A72-B2F4-7D74AA64D03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0</Words>
  <Application>Microsoft Macintosh PowerPoint</Application>
  <PresentationFormat>On-screen Show (16:9)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Isagenix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Garrett Hamada</dc:creator>
  <cp:lastModifiedBy>Devon Burke</cp:lastModifiedBy>
  <cp:revision>50</cp:revision>
  <cp:lastPrinted>2019-06-13T22:23:01Z</cp:lastPrinted>
  <dcterms:created xsi:type="dcterms:W3CDTF">2018-04-09T23:04:49Z</dcterms:created>
  <dcterms:modified xsi:type="dcterms:W3CDTF">2019-06-25T17:03:27Z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0x0101004E3E24DB02EFB7489C5B855E5B1DAC43</vt:lpwstr>
  </property>
</Properties>
</file>