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00" r:id="rId5"/>
    <p:sldId id="257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01" r:id="rId26"/>
  </p:sldIdLst>
  <p:sldSz cx="9144000" cy="5143500" type="screen16x9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haver" initials="SS" lastIdx="3" clrIdx="0"/>
  <p:cmAuthor id="2" name="Victor D'Oleo" initials="" lastIdx="0" clrIdx="1"/>
  <p:cmAuthor id="3" name="Andrea Fuller" initials="A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3"/>
    <a:srgbClr val="D9DDE9"/>
    <a:srgbClr val="1F3365"/>
    <a:srgbClr val="3EA0C8"/>
    <a:srgbClr val="13437A"/>
    <a:srgbClr val="8DC73E"/>
    <a:srgbClr val="058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9" autoAdjust="0"/>
    <p:restoredTop sz="94898" autoAdjust="0"/>
  </p:normalViewPr>
  <p:slideViewPr>
    <p:cSldViewPr snapToGrid="0" snapToObjects="1">
      <p:cViewPr varScale="1">
        <p:scale>
          <a:sx n="163" d="100"/>
          <a:sy n="163" d="100"/>
        </p:scale>
        <p:origin x="184" y="3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6/19/19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2DD8939-302F-5345-B356-CE6AE73A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rtlCol="0"/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8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6/19/19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6/19/19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8A1E2-0B26-AB46-A7F2-75B21360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88F527-CBBE-F847-8DA1-C6608135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5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CA399B6-9FFE-4343-AAEF-1A069DCD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1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7BECF8-CE3F-CC45-A5E8-24AA6C4D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390E0-C7F4-4641-87EA-FB07670A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1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3A0C7D-D1B3-9442-ADCE-BE876F26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5C89A8-2349-AB48-97C2-4D06C75A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1D5B1E1-CA00-8F48-A64F-8DE10302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4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F4C6A3-1E25-7946-9DBB-DFE355CD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05AFAB-F43C-DB41-988F-32DB5132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1CA9DA-8EE0-CE48-8CEE-7DB0FB6C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3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6C5820-3A7C-404F-B79D-D7CB74C9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8C6B91-D874-9B47-A81B-17966110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0403-9CCC-C94B-B140-C5A88A51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68D3-CA1B-2440-9666-3C1E88FB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E69EA-304C-ED4A-83AC-00031EEB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6D9AEC-B033-7642-A45E-9F10B13B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6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AC41B6-5D43-574B-AFCB-7EC52299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21FC97-2E8B-5545-8FD8-3B6DF9B5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4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2F2CB-6BA4-D342-9D67-EE6118E0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ottle, cup, screenshot&#10;&#10;Description automatically generated">
            <a:extLst>
              <a:ext uri="{FF2B5EF4-FFF2-40B4-BE49-F238E27FC236}">
                <a16:creationId xmlns:a16="http://schemas.microsoft.com/office/drawing/2014/main" id="{1E44D693-15D0-F047-A4D5-E85963CB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9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0CB09C-45DE-E845-AF79-4D758FC6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4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from a bottle&#10;&#10;Description automatically generated">
            <a:extLst>
              <a:ext uri="{FF2B5EF4-FFF2-40B4-BE49-F238E27FC236}">
                <a16:creationId xmlns:a16="http://schemas.microsoft.com/office/drawing/2014/main" id="{BFF9CF6E-AD99-F446-9E8D-5A46E0C6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3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FDA634C186A439DA6E43807395EC2" ma:contentTypeVersion="" ma:contentTypeDescription="Create a new document." ma:contentTypeScope="" ma:versionID="dfdd193c4912ddcffb9ed5b981c2b8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4379E8-6495-4A7A-B785-D599EF2F4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F46B53-47AB-4A28-BDF3-A3B2E149F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B51D4-4440-4A72-B2F4-7D74AA64D03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0</Words>
  <Application>Microsoft Macintosh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Isagenix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Hamada</dc:creator>
  <cp:lastModifiedBy>Devon Burke</cp:lastModifiedBy>
  <cp:revision>93</cp:revision>
  <cp:lastPrinted>2019-06-13T20:25:09Z</cp:lastPrinted>
  <dcterms:created xsi:type="dcterms:W3CDTF">2018-04-09T23:04:49Z</dcterms:created>
  <dcterms:modified xsi:type="dcterms:W3CDTF">2019-06-25T17:15:51Z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0x01010077EFDA634C186A439DA6E43807395EC2</vt:lpwstr>
  </property>
</Properties>
</file>