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026_BE:NL_fr_Why_Isagenix_Opportunity_200421.jpg" descr="4026_BE:NL_fr_Why_Isagenix_Opportunity_2004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026_IT_it_Why_Isagenix_Opportunity_20042110.jpg" descr="4026_IT_it_Why_Isagenix_Opportunity_20042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4026_IT_it_Why_Isagenix_Opportunity_20042111.jpg" descr="4026_IT_it_Why_Isagenix_Opportunity_20042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4026_IT_it_Why_Isagenix_Opportunity_20042112.jpg" descr="4026_IT_it_Why_Isagenix_Opportunity_20042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026_IT_it_Why_Isagenix_Opportunity_20042113.jpg" descr="4026_IT_it_Why_Isagenix_Opportunity_200421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4026_IT_it_Why_Isagenix_Opportunity_20042114.jpg" descr="4026_IT_it_Why_Isagenix_Opportunity_200421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4026_IT_it_Why_Isagenix_Opportunity_20042115.jpg" descr="4026_IT_it_Why_Isagenix_Opportunity_200421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4026_IT_it_Why_Isagenix_Opportunity_20042116.jpg" descr="4026_IT_it_Why_Isagenix_Opportunity_200421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4026_IT_it_Why_Isagenix_Opportunity_20042117.jpg" descr="4026_IT_it_Why_Isagenix_Opportunity_200421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026_IT_it_Why_Isagenix_Opportunity_20042118.jpg" descr="4026_IT_it_Why_Isagenix_Opportunity_20042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4026_IT_it_Why_Isagenix_Opportunity_20042119.jpg" descr="4026_IT_it_Why_Isagenix_Opportunity_200421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026_IT_it_Why_Isagenix_Opportunity_2004212.jpg" descr="4026_IT_it_Why_Isagenix_Opportunity_20042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4026_IT_it_Why_Isagenix_Opportunity_20042120.jpg" descr="4026_IT_it_Why_Isagenix_Opportunity_200421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4026_IT_it_Why_Isagenix_Opportunity_20042121.jpg" descr="4026_IT_it_Why_Isagenix_Opportunity_200421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4026_IT_it_Why_Isagenix_Opportunity_20042122.jpg" descr="4026_IT_it_Why_Isagenix_Opportunity_200421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4026_IT_it_Why_Isagenix_Opportunity_20042123.jpg" descr="4026_IT_it_Why_Isagenix_Opportunity_200421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4026_IT_it_Why_Isagenix_Opportunity_20042124.jpg" descr="4026_IT_it_Why_Isagenix_Opportunity_200421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4026_IT_it_Why_Isagenix_Opportunity_20042125.jpg" descr="4026_IT_it_Why_Isagenix_Opportunity_20042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4026_IT_it_Why_Isagenix_Opportunity_20042126.jpg" descr="4026_IT_it_Why_Isagenix_Opportunity_200421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4026_IT_it_Why_Isagenix_Opportunity_20042127.jpg" descr="4026_IT_it_Why_Isagenix_Opportunity_200421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4026_IT_it_Why_Isagenix_Opportunity_20042128.jpg" descr="4026_IT_it_Why_Isagenix_Opportunity_200421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4026_IT_it_Why_Isagenix_Opportunity_20042129.jpg" descr="4026_IT_it_Why_Isagenix_Opportunity_200421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026_IT_it_Why_Isagenix_Opportunity_2004213.jpg" descr="4026_IT_it_Why_Isagenix_Opportunity_20042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4026_IT_it_Why_Isagenix_Opportunity_20042130.jpg" descr="4026_IT_it_Why_Isagenix_Opportunity_200421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4026_IT_it_Why_Isagenix_Opportunity_20042131.jpg" descr="4026_IT_it_Why_Isagenix_Opportunity_200421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4026_IT_it_Why_Isagenix_Opportunity_20042132.jpg" descr="4026_IT_it_Why_Isagenix_Opportunity_20042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4026_IT_it_Why_Isagenix_Opportunity_20042133.jpg" descr="4026_IT_it_Why_Isagenix_Opportunity_20042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4026_IT_it_Why_Isagenix_Opportunity_20042134.jpg" descr="4026_IT_it_Why_Isagenix_Opportunity_200421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4026_IT_it_Why_Isagenix_Opportunity_20042135.jpg" descr="4026_IT_it_Why_Isagenix_Opportunity_200421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4026_IT_it_Why_Isagenix_Opportunity_20042136.jpg" descr="4026_IT_it_Why_Isagenix_Opportunity_200421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4026_IT_it_Why_Isagenix_Opportunity_20042137.jpg" descr="4026_IT_it_Why_Isagenix_Opportunity_20042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4026_IT_it_Why_Isagenix_Opportunity_20042138.jpg" descr="4026_IT_it_Why_Isagenix_Opportunity_20042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4026_IT_it_Why_Isagenix_Opportunity_20042139.jpg" descr="4026_IT_it_Why_Isagenix_Opportunity_200421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026_IT_it_Why_Isagenix_Opportunity_2004214.jpg" descr="4026_IT_it_Why_Isagenix_Opportunity_20042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4026_IT_it_Why_Isagenix_Opportunity_20042140.jpg" descr="4026_IT_it_Why_Isagenix_Opportunity_200421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4026_IT_it_Why_Isagenix_Opportunity_20042141.jpg" descr="4026_IT_it_Why_Isagenix_Opportunity_200421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4026_IT_it_Why_Isagenix_Opportunity_20042142.jpg" descr="4026_IT_it_Why_Isagenix_Opportunity_200421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4026_IT_it_Why_Isagenix_Opportunity_20042143.jpg" descr="4026_IT_it_Why_Isagenix_Opportunity_200421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4026_IT_it_Why_Isagenix_Opportunity_20042144.jpg" descr="4026_IT_it_Why_Isagenix_Opportunity_200421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4026_IT_it_Why_Isagenix_Opportunity_20042145.jpg" descr="4026_IT_it_Why_Isagenix_Opportunity_200421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4026_IT_it_Why_Isagenix_Opportunity_20042146.jpg" descr="4026_IT_it_Why_Isagenix_Opportunity_200421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4026_IT_it_Why_Isagenix_Opportunity_20042147.jpg" descr="4026_IT_it_Why_Isagenix_Opportunity_200421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4026_IT_it_Why_Isagenix_Opportunity_20042148.jpg" descr="4026_IT_it_Why_Isagenix_Opportunity_200421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4026_IT_it_Why_Isagenix_Opportunity_20042149.jpg" descr="4026_IT_it_Why_Isagenix_Opportunity_200421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026_IT_it_Why_Isagenix_Opportunity_2004215.jpg" descr="4026_IT_it_Why_Isagenix_Opportunity_20042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026_IT_it_Why_Isagenix_Opportunity_2004216.jpg" descr="4026_IT_it_Why_Isagenix_Opportunity_20042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026_IT_it_Why_Isagenix_Opportunity_2004217.jpg" descr="4026_IT_it_Why_Isagenix_Opportunity_20042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026_IT_it_Why_Isagenix_Opportunity_2004218.jpg" descr="4026_IT_it_Why_Isagenix_Opportunity_2004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026_IT_it_Why_Isagenix_Opportunity_2004219.jpg" descr="4026_IT_it_Why_Isagenix_Opportunity_20042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