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9" r:id="rId23"/>
    <p:sldId id="270" r:id="rId24"/>
    <p:sldId id="271" r:id="rId25"/>
    <p:sldId id="272" r:id="rId26"/>
    <p:sldId id="273" r:id="rId27"/>
    <p:sldId id="274" r:id="rId28"/>
    <p:sldId id="287" r:id="rId29"/>
    <p:sldId id="288" r:id="rId30"/>
    <p:sldId id="289" r:id="rId31"/>
    <p:sldId id="290" r:id="rId32"/>
    <p:sldId id="291" r:id="rId33"/>
    <p:sldId id="292" r:id="rId34"/>
    <p:sldId id="275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8"/>
    <p:restoredTop sz="96654"/>
  </p:normalViewPr>
  <p:slideViewPr>
    <p:cSldViewPr snapToGrid="0">
      <p:cViewPr varScale="1">
        <p:scale>
          <a:sx n="124" d="100"/>
          <a:sy n="124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DB6B-645C-40CD-EE55-0A17FB013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D0713-BE77-87B3-5D0D-7AF95C856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0A4BC-6929-346A-14BA-30F111C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EC37-30D2-0F48-9F62-77681BAD7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09F3-EE69-DFEF-8DA8-1999FC7F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C216-14F6-0011-2B5F-134DBD01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493CE-FE78-765D-853C-F48A4BD4A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D1217-7D2C-C3BC-ED4B-173801DD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3F4E-4E0B-4CF1-4BF0-A8407E71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92D39-E40B-1C0E-ECEB-CFCFDB1C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CB8BC6-B1A8-61EC-C4EA-7E01790279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E33EC-252C-3C85-6960-8A7D4C9F9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8334F-00EA-35E8-99B9-0BCABB56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E4124-8F85-3B5A-579F-752CB23F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F84CA-B9F8-0445-C53B-7C93B257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0986-3CCB-D8A5-C893-687CA97B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877FC-82BB-5899-962B-3439243E9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3B6DB-B421-6861-505E-15F6EF16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A0429-CCD1-1F78-327A-A1B3EE4C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A701F-9AF5-88A5-6691-79BA1681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3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93A16-21C3-766D-9C0C-0F9D2DCC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7BC4C-098B-D101-C580-CB52DB48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69FB-7CE1-B71C-68FC-EE6931E2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DD76-AA46-7B50-8752-4ABA76CC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3DE78-7D60-48B3-2531-B5F04771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6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D56-22DA-1EF9-B44A-85AE69C1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0487-3BED-9ED1-9E94-1604B62E5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BB354-502E-897C-32F4-350DC61CA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C468F-2B95-8DD5-A49E-A9C65532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58066-63D5-EED4-6381-081F116D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32F02-0E06-C112-4A58-62D648CA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C5FB8-09B8-D5B9-5C5A-2CE402F03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4B438-8539-7F89-DAB3-BE0623697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7A6AF-35CB-517B-685B-F4646C55E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5BDD6-999C-AE8C-2D96-31010D303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CE427-F3C8-F2C4-0202-2E25FC433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94D54D-286B-D94C-1352-9F3FAF45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BA370-7EEC-0D87-74B9-46DE0E141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82D87E-869F-6C28-B233-E61FE947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8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E8B6-7E87-3543-4C23-55F7A194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9457D-91BE-C91B-655F-342537B8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8C857-7958-17B8-6143-BC57E0B5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40B2B-2BD7-706B-E36B-076C2CDB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1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94B03-F103-73F8-0F1E-30607AC2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1D2C2-B5FA-A46C-398E-A80F32F1D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665ED-418C-9804-B3CF-4C7E29DE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6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D3AB-870F-52B3-592E-67021927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CCBC8-D76D-D1A3-E1B2-D99AE4E96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0A144-CA52-67E5-FF5A-0F7017675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9BBDB-7EAC-C3BC-854F-4685507D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1E-BD5E-D46F-FFC3-2E0C9050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D23A2-1F58-9A5E-8FC1-3CB8F832B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6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2C0D-7D34-EDBC-5FAC-397FEB5B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7FDF7-A3D0-9D2E-5D3D-42F2FE932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B46B7-54F2-1F2E-EE22-E6BFFCA92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E0BB-380A-7DCF-D19E-57847710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B6FC4-FB61-37F1-606D-4B1FF6FA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8D235-540E-6307-076C-4C0A7CB1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0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8F180-2E89-0FA9-DE77-1579795B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6E435-227E-61E7-0406-EE1B9285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C563C-2D20-19B4-5A8E-14DD111A5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CAA31-8B9A-614E-83F9-F3A1323F8653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31CC4-E752-CCA6-D98E-D11DB81DF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7E10-7C24-BEAC-0DF4-CE94DD753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1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ght, night sky&#10;&#10;Description automatically generated">
            <a:extLst>
              <a:ext uri="{FF2B5EF4-FFF2-40B4-BE49-F238E27FC236}">
                <a16:creationId xmlns:a16="http://schemas.microsoft.com/office/drawing/2014/main" id="{653F04A9-E5B5-2524-AD9A-2385D2F05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2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97E0E22F-5F5A-2318-AC61-130B6796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2AAF955-9FA2-269E-F5AE-7C8924BC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7645153-C04C-3018-BC94-BC383616F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0CA7126C-4588-9A21-7506-AB41DD1D4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9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A3638C1-B3E5-0C70-EFA4-89B74757D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9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DC9AF55-6A1C-85DB-DC91-C3943201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92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5234F9E-85EF-8827-E7AC-4D2FAB426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3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66A55B-AF4C-C72C-B171-35237A91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9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D7DE6F0-0D83-C4C3-552B-9AE2F034D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03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F1DC17B2-8484-B9E5-0475-FAC9226D0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0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188437-FF36-4802-B119-608A12322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91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799F95D-BB46-1CA9-DA72-9D5D68B8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A1AF56F-DEEC-F00E-98F3-7CFB21EF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44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E7535702-1A98-41E2-5BFB-2D5E9DC0A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5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6A096290-EFA1-2F46-8162-E37419CF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69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0DF6FB23-F89B-1C66-33BC-EB05C2A04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84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E3893D44-BE33-5CD2-7B9E-73EB1011C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12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7302DDB2-CFD3-8EFE-ED85-F1163D97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15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024816-404C-CF86-E786-8A4CC994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1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7EDD7445-65AD-270A-24CC-AFE54D7FD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72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117AD71-3836-F9E1-103E-A4DB69893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E419A4EA-A51E-1668-4094-453A5D5F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46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4AD9843-0EE1-ABAB-FFA9-16B467A97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91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8C35E23-2F47-FCF7-2C1E-A101990BC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04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1D58C7F-4E80-1CD8-3C08-D84F5DDE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15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9DF25E0E-C2CD-8367-1C85-54619ACB1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8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C3A94B9-E4BC-0386-FD0D-6433D139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2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FF0368E-7F73-F54D-2703-5CC1AB31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6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BC4DFE62-7D00-18ED-DB8D-B85834A0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1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6567A08-5DB3-D920-7DC9-5767471A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4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0A70B1F-4865-C8DB-D89B-0DC28696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99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0CF5EF-79B9-9598-BFBD-1740E5C4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2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7EB1C1B-38AC-542D-DC75-0242A918C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4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66345C2-ABA5-9797-935F-4907EED3D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26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0</Words>
  <Application>Microsoft Macintosh PowerPoint</Application>
  <PresentationFormat>Widescreen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Sommers</dc:creator>
  <cp:lastModifiedBy>Nate Sommers</cp:lastModifiedBy>
  <cp:revision>5</cp:revision>
  <dcterms:created xsi:type="dcterms:W3CDTF">2022-12-15T18:37:16Z</dcterms:created>
  <dcterms:modified xsi:type="dcterms:W3CDTF">2023-01-13T23:03:31Z</dcterms:modified>
</cp:coreProperties>
</file>