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F2F7-6D08-1C0B-617B-29F7DC1C5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39CBB-9108-B778-ECD9-60B7F7E72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7B91-4E97-7F9D-15C0-3F108DC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B805-B6EE-5DC0-8AD5-242549CF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1358A-340E-DC87-8441-4D8F9ED3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11F0-772E-6150-F064-3636319B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29275-04DC-92FA-BD03-CD4E89222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6CB4-6EB6-4E80-92A9-F85EC0B0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67A65-1C94-5EE4-98DE-A41BA5A8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CCED4-9BF1-1EF8-B79F-4607C628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33E6B-5BEB-E47E-9AD6-72D4E1D77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047FA-CC52-13EF-6A04-C2999A735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D74C0-BDA6-CECE-5080-203A427F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7EE6F-5E93-8F80-3ACC-9DE8D8EF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9E2AF-BF56-545A-27CA-15757C31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79ED-4686-4887-2AC8-1FE1FA44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7C1E7-DECE-0C8C-B7D8-0D38E4C4D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B5206-F786-CBE7-BDB0-29F60890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EE0F5-3454-8637-4F9D-7A7305FC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5CD72-014E-0BC9-077D-63B6E3FF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613A-9AD4-B27C-CBC5-66783B22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09565-EFEA-1627-94E6-56F4147D5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4A534-6099-4BEC-AA23-193D10E9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EBE12-BA06-1F70-1F1F-4104F21F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4B307-15FD-AADF-3C92-7C981435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0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AA33-453B-D4C3-80D7-EF5E8526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3ED1-146C-59CC-C827-5DBCB4FC9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944E7-BF22-99D4-BD74-E35D5DD74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7D788-17FF-09BE-4D17-E2431724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EA178-4159-DA77-DFB5-AC0E9F3E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FA19C-31EE-5C7B-D5E5-77BBACC4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B86-9E63-C78B-B4E9-D5792535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284E5-8564-CC2A-E113-ED13D5D4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171E3-3977-BC3D-85C3-8FA035A3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BA248-CF4C-56F6-1F3D-6FF95D8CB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5C4E3-6BBC-43DF-CAF6-F71682993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7624B-6450-5493-0521-1FAE821C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B40E7-D0E2-0E5C-120B-B86809F9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FE39F-C295-3FA9-6DE8-4CE5753C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2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B425-33FD-40E1-49CD-14E97700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A26C4-C5F1-1523-49F7-3CFD6E19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47421-434A-DE94-3E49-280671B9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1EF30-126D-21F8-2D2F-F187B852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0912E-A7C8-9ECB-AA9A-4232E1EF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5DB42-E750-91F4-A12C-941E4259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F7FFC-4BC7-CE8D-C505-30BEACC3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2DD0-711E-2C3B-31BB-8841ECE6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B3B5C-BE56-5F9A-107A-A7325686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34876-36B2-12BE-C807-ECCBAC745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81C98-D3E8-E50E-A125-63249C3B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3F797-6691-7508-F9FF-DD16364F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EF29D-8A1F-09FB-5C4F-E9E1A783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35A4-B592-BA7B-D09C-FFDE9589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E8DBB-D218-89BA-71E4-ED99B6DD7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98D5E-A42A-6E97-C0E3-EBA68AEAB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2A1D1-C5DC-0827-7BF0-54FAAC32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65B5F-87ED-C8CA-BA28-FD06E5DD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9E8FF-B9FE-8DB4-BA2E-4838FE0F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00A9B-C6D5-EE54-4DA7-EE977F3D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DEB68-B747-6198-4BDF-47E4B011F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8F7D7-3724-2F93-9B0F-2709DEE74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7A85-8266-AB4E-9AD4-BD97FFD55E91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8DA3D-81B1-8B1E-2B93-44990759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8500-D904-3537-DE2F-5A0E800D2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00A2-AD3B-5F43-AE98-1A13F22A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F267EA6-1BCC-FBFB-28C9-073B4A6D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8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ist of principal&#10;&#10;Description automatically generated">
            <a:extLst>
              <a:ext uri="{FF2B5EF4-FFF2-40B4-BE49-F238E27FC236}">
                <a16:creationId xmlns:a16="http://schemas.microsoft.com/office/drawing/2014/main" id="{A65B6851-590A-E33E-E7C1-85445A22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CA315267-8128-C328-380F-03B647B1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numbers and images&#10;&#10;Description automatically generated with medium confidence">
            <a:extLst>
              <a:ext uri="{FF2B5EF4-FFF2-40B4-BE49-F238E27FC236}">
                <a16:creationId xmlns:a16="http://schemas.microsoft.com/office/drawing/2014/main" id="{034812E4-3ABB-A8A8-71AC-F8091282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ory&#10;&#10;Description automatically generated with medium confidence">
            <a:extLst>
              <a:ext uri="{FF2B5EF4-FFF2-40B4-BE49-F238E27FC236}">
                <a16:creationId xmlns:a16="http://schemas.microsoft.com/office/drawing/2014/main" id="{F5F382C7-3B0A-F7F3-C383-2FFBB8E0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stomer bonus benefits&#10;&#10;Description automatically generated">
            <a:extLst>
              <a:ext uri="{FF2B5EF4-FFF2-40B4-BE49-F238E27FC236}">
                <a16:creationId xmlns:a16="http://schemas.microsoft.com/office/drawing/2014/main" id="{4A95DAC8-0AAC-4354-EB25-78E69BA4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6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Carter</dc:creator>
  <cp:lastModifiedBy>Kirsten Carter</cp:lastModifiedBy>
  <cp:revision>1</cp:revision>
  <dcterms:created xsi:type="dcterms:W3CDTF">2023-09-28T18:38:17Z</dcterms:created>
  <dcterms:modified xsi:type="dcterms:W3CDTF">2023-09-28T18:39:46Z</dcterms:modified>
</cp:coreProperties>
</file>