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1"/>
    <p:restoredTop sz="96327"/>
  </p:normalViewPr>
  <p:slideViewPr>
    <p:cSldViewPr snapToGrid="0">
      <p:cViewPr varScale="1">
        <p:scale>
          <a:sx n="147" d="100"/>
          <a:sy n="147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7D8-62D0-FF6B-0C4E-FBFDA8611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E3CB4-2C70-6972-1091-623A07806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54CF9-19C4-C26C-FB4B-5454449B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0B4A1-6A1D-ABFC-0D6E-01E8DC4F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A41F-5D7D-DBFE-437D-CAA5760A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1A63-D460-8A6A-358D-70D842DD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6A2DA-7521-BC5F-3543-53737CB05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D7404-C7AC-B509-225C-0C350BAA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8364-804E-BA7D-7BFC-A454EC2B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11819-3040-E389-7297-7B8729BB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E508A-602C-0296-F3A1-D8D28ECD0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FB42B-FD0F-C9AE-8AEB-ADC327C6F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7668B-7080-4015-FB19-A2B64B0B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9FAE1-EFD7-98DF-6DF7-7E49D87D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3E80-E881-9DDF-5D24-B9046BCD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2284-B987-B05A-7422-98142A25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2622-7C8E-429F-8123-353326BE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C4C7-649D-6D72-D6D7-87A73D9B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ACA2-EEED-11E6-AF3A-62F2E37B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D3998-CE5A-E8C6-8D46-0686DEC0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88FD-F6E4-76B7-EEAD-3AB97768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04B30-6D84-EBC3-B0F5-0C5476C6C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D7460-21F7-6CAB-71B9-DAD5C2C3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5A66-CB51-0F5B-621E-430E2A3C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317F-E11C-6250-48E9-3CCB3B93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6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843E-91F1-6325-0440-8697CDCB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1FAD-EC8F-0E2D-472A-99872280F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4FA11-871C-0987-0DAD-910B657F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27D91-5521-A9C0-C6CE-54B6831B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AD092-4E2D-80D2-8E58-79450213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4CE0A-16A6-52E7-8D3A-4D0F1D60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81C7-4BF6-2802-1010-80914AE8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1FF78-F728-C433-2376-2D6E262B6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6A6A-6694-A5D2-CD4F-775220BE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526D0-6D6B-2730-FB4E-D66EE1B3A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B6D4E-89E7-AE97-2B5F-14BF16821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EFAA0-F268-8DE7-3222-3A9F6400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56841-6745-E96B-C8F2-B0FA2DB5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06E8D-5C97-5F22-26FA-079D9F33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9D77-E862-D820-AEDA-9F50DD10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D4BA-2EA9-9AF4-3C1F-176E412C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1312F-0B54-2DB6-39EC-0CF11F4E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13056-CCC1-1823-7793-8EE11A8E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2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7C899-1E8B-E2E1-A69E-A9CCB3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B3E3C-4136-23F8-3FA1-34112DA5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50CE-86ED-B052-EC69-E9E7C459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F837-4C6A-4528-1DE9-138EA103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DFF3A-77A9-8A3F-655D-7C756C2A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0CBE8-2C23-B78C-8A0D-95564BAF8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934BB-38FA-9714-65E2-004FB790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DC67-73B5-CF18-667A-E4AF8466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99D83-D2AB-5A4C-655A-EF95B0A9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9D05-1143-FAAA-39C1-967413B7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CF44C-FC83-F0BF-21BD-33A9FA827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A57EE-C817-E90B-EC63-D735D41A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EBBE7-7E0E-F389-E557-7B95A463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1A2AC-1301-A4E6-E6A2-C3C86268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0C2D-C731-5188-60A2-FC0CA1DE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492D2-C7C4-392D-D270-30E35170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91294-D36D-CD7A-0129-DE390808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2571-75F2-1019-4032-8C3F10668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1C65-B7EF-EF44-8CCB-30C53157A915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F3B2-9977-D20B-9ABE-EA75C84F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EF483-04CA-BEE3-B27A-95D5F2126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68DD-D775-6549-99F9-4B238EFDE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67E7262-5668-5106-DD5A-D7C21968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C59A6253-E12A-7833-17B1-2AB12D81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53319" cy="71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0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company profile&#10;&#10;Description automatically generated">
            <a:extLst>
              <a:ext uri="{FF2B5EF4-FFF2-40B4-BE49-F238E27FC236}">
                <a16:creationId xmlns:a16="http://schemas.microsoft.com/office/drawing/2014/main" id="{E37906B4-2E2B-7262-98E2-A986C4AEA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952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2C843113-B907-2FAF-0663-25DCBB34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2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E951DB9A-4232-0AD1-B4F3-D470739B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customer loyalty program&#10;&#10;Description automatically generated">
            <a:extLst>
              <a:ext uri="{FF2B5EF4-FFF2-40B4-BE49-F238E27FC236}">
                <a16:creationId xmlns:a16="http://schemas.microsoft.com/office/drawing/2014/main" id="{E05DC32E-1BB2-BE74-6E7B-0F52EF36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6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Melyn Nguyen</dc:creator>
  <cp:lastModifiedBy>Melyn Nguyen</cp:lastModifiedBy>
  <cp:revision>3</cp:revision>
  <dcterms:created xsi:type="dcterms:W3CDTF">2023-09-26T16:01:41Z</dcterms:created>
  <dcterms:modified xsi:type="dcterms:W3CDTF">2023-09-28T15:36:20Z</dcterms:modified>
</cp:coreProperties>
</file>